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CCB5-C4D4-4D52-ABC4-95E201AA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8EBC8-84BB-4E18-84EF-E015B826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C123-4997-4F08-80D9-11C219608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84596C-8DCD-4FA2-8CE8-86BF5904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ECF7B8-BB52-45DC-9A42-4E1DDCBA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38ED-110F-4AFC-BB50-F5309EE2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9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10465-5736-46DC-81A9-74B79154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2D797-499E-45DF-9494-8E1D729B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059AC7-D494-4616-939D-44AA1FCE5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C123-4997-4F08-80D9-11C219608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E1044-6BC7-4044-9BAA-5FB2CE226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EA95D-C92E-4D20-A6B5-CC2C0DDAE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738ED-110F-4AFC-BB50-F5309EE2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3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20099A-7E9C-40D1-A791-EB6A3782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EEE3D6-FD8C-4AD2-96CC-1C256C0FDB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A98D9F-F5F0-4D68-9686-C0D7AF20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Принципы работы</a:t>
            </a:r>
            <a:endParaRPr lang="ru-RU" sz="36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A1BB7-5C04-411B-BEE9-2CD72F9722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7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D3AD52-D92D-40F2-B49D-8D6E82E5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Принципиальная схема расположения станций </a:t>
            </a:r>
            <a:endParaRPr lang="ru-RU" sz="34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A2BF1-9650-428E-BA68-6977A5CD9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1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E1DA58C-9B8D-47AD-B878-1C543E7B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Момент возникновения сейсмического события</a:t>
            </a:r>
            <a:endParaRPr lang="ru-RU" sz="34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B820-5D11-4A48-869E-A25AEC03A2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6FDBEBF-ACA5-4771-95EC-1244AC30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Регистрация в первой точке</a:t>
            </a:r>
            <a:endParaRPr lang="ru-RU" sz="34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5F77F-D28C-4C07-974A-3A4F04A12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64E4A2-47A1-42AD-908D-75805234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Распространение волн</a:t>
            </a:r>
            <a:endParaRPr lang="ru-RU" sz="32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25556-2EE1-4CB8-8C82-404A72668C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0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995926-439E-46B2-946A-759BB725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Распространение волн</a:t>
            </a:r>
            <a:endParaRPr lang="ru-RU" sz="32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ED727-50AC-4F7A-802A-BD1434CE1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48563A-F95B-4B26-996F-B082B1AF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Распространение волн</a:t>
            </a:r>
            <a:endParaRPr lang="ru-RU" sz="32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425C1B-2E3A-408E-BCC3-7439C0BB9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DB597F-9E28-4FC5-B83F-16576173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Отображение результатов наблюдения</a:t>
            </a:r>
            <a:endParaRPr lang="ru-RU" sz="30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13D02-5A55-427D-8A26-913C21C0F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8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E2E2BE-8A14-4030-89EE-DDEA356A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Отображение результатов наблюдения</a:t>
            </a:r>
            <a:endParaRPr lang="ru-RU" sz="34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2C880A-9EE6-4D6E-801D-30EF26C46C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7301BA-0113-458D-941F-ADCA69B0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Отображение результатов наблюдения</a:t>
            </a:r>
            <a:endParaRPr lang="ru-RU" sz="34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A477D3-933B-48BF-A4B7-4EBE0F256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28FE05-A75D-4C7A-92E5-33835F70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itchFamily="50" charset="0"/>
                <a:cs typeface="Segoe UI" pitchFamily="34" charset="0"/>
              </a:rPr>
              <a:t> Актуальность 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3C109-A1AD-4189-817F-ACBF164C83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98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EF5E97-15FA-49A8-9D98-DB04E332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itchFamily="50" charset="0"/>
                <a:cs typeface="Segoe UI" pitchFamily="34" charset="0"/>
              </a:rPr>
              <a:t>Соответствие требованиям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3B484-D324-4B23-BE86-F5B9AECE8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3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746CBA-9E31-4E4F-8065-30B7C28A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C26B5A-7633-40DA-9706-07125A271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55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43B285-C4C5-4D5E-AB00-16CF6007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C431EE-C230-4778-86E1-0ED7AF1B47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33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3AC260-65FA-4486-8619-F298D4C5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5C864C-B9C8-4513-B6C3-C106BD526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9764AB-35A6-4035-B262-E68AE139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B7801-E31A-458C-BA4C-D19858185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8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971E8C-1F1C-4067-80B4-8B4F5B30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28CC53-FE28-438C-9992-AE89C64F03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2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119CF3-68D2-4105-8943-1DA1ED7F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itchFamily="50" charset="0"/>
                <a:cs typeface="Segoe UI" pitchFamily="34" charset="0"/>
              </a:rPr>
              <a:t>Система под ключ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0E1C7-5D31-4E64-85E4-D7A5CBFE0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D44899-24A3-4EA7-A161-5CE97025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Подтверждение качества</a:t>
            </a:r>
            <a:endParaRPr lang="ru-RU" sz="36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F793A4-ABC6-4C37-ABB6-8A878C69D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46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EFAFE5-F9B4-478B-8949-329877E3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Мы работаем для Вас</a:t>
            </a:r>
            <a:endParaRPr lang="ru-RU" sz="36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35BB6-BFD2-4D21-BEBD-4A785EBE3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0EA0DA-B9F0-44CB-9E1B-FE25ABF1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004D66"/>
                </a:solidFill>
                <a:latin typeface="Intro Demo Black CAPS" panose="02000000000000000000" pitchFamily="50" charset="0"/>
              </a:rPr>
              <a:t>Контактная информация </a:t>
            </a:r>
            <a:endParaRPr lang="ru-RU" sz="3600" dirty="0">
              <a:solidFill>
                <a:srgbClr val="004D66"/>
              </a:solidFill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13B868-A65F-40EE-9098-03EB739C2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464380-EAC2-4CA6-84C4-9723CECA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itchFamily="50" charset="0"/>
                <a:cs typeface="Segoe UI" pitchFamily="34" charset="0"/>
              </a:rPr>
              <a:t> Область применения 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B1646E-79C8-4CDE-B955-7AD2B82B4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29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653AF5-3B62-4CE5-A0FA-CDEE28C7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9B4912-F569-42EB-8C1C-1C996F213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3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856FF2-3A88-4FA7-A430-F5FE9F0D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itchFamily="50" charset="0"/>
                <a:cs typeface="Segoe UI" pitchFamily="34" charset="0"/>
              </a:rPr>
              <a:t>Состав системы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A288A0-DEDB-4611-B7E7-3A7C828DB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1A61C5-0117-44C8-B206-9857DE83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Автономное исполнение</a:t>
            </a:r>
            <a:endParaRPr lang="ru-RU" sz="36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FBE89-765F-4E0B-B782-F2D67E506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AD85DC-42E2-4530-850F-2E8E2690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Вариант для подключения к </a:t>
            </a:r>
            <a:br>
              <a:rPr lang="ru-RU" sz="36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</a:br>
            <a:r>
              <a:rPr lang="ru-RU" sz="3600" b="1">
                <a:solidFill>
                  <a:srgbClr val="004D66"/>
                </a:solidFill>
                <a:latin typeface="Intro Demo Black CAPS" panose="02000000000000000000" pitchFamily="50" charset="0"/>
                <a:cs typeface="Segoe UI" pitchFamily="34" charset="0"/>
              </a:rPr>
              <a:t>сети переменного тока</a:t>
            </a:r>
            <a:endParaRPr lang="ru-RU" sz="3600" dirty="0">
              <a:latin typeface="Intro Demo Black CAPS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F6A47-5071-4133-A101-7AF9A4CCB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7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7B8A85-EB34-4F24-8877-2D74C006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0EC2ED-34E5-4486-B56E-2B909E9E4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364257-523E-4B82-ABB2-7C15D12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288D67-8EF8-4BFC-9B33-31268998C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9AF0C3-23CD-4E7B-A417-12DBE9E3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1499B-430E-4D89-9E8B-968A90513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Широкоэкранный</PresentationFormat>
  <Paragraphs>20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Intro Demo Black CAPS</vt:lpstr>
      <vt:lpstr>Тема Office</vt:lpstr>
      <vt:lpstr>Презентация PowerPoint</vt:lpstr>
      <vt:lpstr> Актуальность </vt:lpstr>
      <vt:lpstr> Область применения </vt:lpstr>
      <vt:lpstr>Состав системы</vt:lpstr>
      <vt:lpstr>Автономное исполнение</vt:lpstr>
      <vt:lpstr>Вариант для подключения к  сети переменного тока</vt:lpstr>
      <vt:lpstr>Презентация PowerPoint</vt:lpstr>
      <vt:lpstr>Презентация PowerPoint</vt:lpstr>
      <vt:lpstr>Презентация PowerPoint</vt:lpstr>
      <vt:lpstr>Принципы работы</vt:lpstr>
      <vt:lpstr>Принципиальная схема расположения станций </vt:lpstr>
      <vt:lpstr>Момент возникновения сейсмического события</vt:lpstr>
      <vt:lpstr>Регистрация в первой точке</vt:lpstr>
      <vt:lpstr>Распространение волн</vt:lpstr>
      <vt:lpstr>Распространение волн</vt:lpstr>
      <vt:lpstr>Распространение волн</vt:lpstr>
      <vt:lpstr>Отображение результатов наблюдения</vt:lpstr>
      <vt:lpstr>Отображение результатов наблюдения</vt:lpstr>
      <vt:lpstr>Отображение результатов наблюдения</vt:lpstr>
      <vt:lpstr>Соответствие требованиям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под ключ</vt:lpstr>
      <vt:lpstr>Подтверждение качества</vt:lpstr>
      <vt:lpstr>Мы работаем для Вас</vt:lpstr>
      <vt:lpstr>Контактная информация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Шадрина Татьяна</dc:creator>
  <cp:lastModifiedBy>Шадрина Татьяна</cp:lastModifiedBy>
  <cp:revision>1</cp:revision>
  <dcterms:created xsi:type="dcterms:W3CDTF">2024-05-30T03:46:07Z</dcterms:created>
  <dcterms:modified xsi:type="dcterms:W3CDTF">2024-05-30T03:46:07Z</dcterms:modified>
</cp:coreProperties>
</file>